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257" r:id="rId11"/>
    <p:sldId id="270" r:id="rId12"/>
    <p:sldId id="271" r:id="rId13"/>
    <p:sldId id="258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8AFF"/>
    <a:srgbClr val="3584CB"/>
    <a:srgbClr val="E03030"/>
    <a:srgbClr val="78B832"/>
    <a:srgbClr val="E44A4A"/>
    <a:srgbClr val="82C836"/>
    <a:srgbClr val="2980B9"/>
    <a:srgbClr val="FF3300"/>
    <a:srgbClr val="EE8640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08-05-20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18" Type="http://schemas.openxmlformats.org/officeDocument/2006/relationships/hyperlink" Target="https://www.flaticon.com/free-icon/laptop_689355" TargetMode="External"/><Relationship Id="rId3" Type="http://schemas.openxmlformats.org/officeDocument/2006/relationships/image" Target="../media/image10.svg"/><Relationship Id="rId21" Type="http://schemas.openxmlformats.org/officeDocument/2006/relationships/hyperlink" Target="https://www.flaticon.com/free-icon/paint-bucket_479311" TargetMode="External"/><Relationship Id="rId7" Type="http://schemas.openxmlformats.org/officeDocument/2006/relationships/hyperlink" Target="https://www.flaticon.com/free-icon/ssd_2422584" TargetMode="External"/><Relationship Id="rId12" Type="http://schemas.openxmlformats.org/officeDocument/2006/relationships/image" Target="../media/image20.png"/><Relationship Id="rId17" Type="http://schemas.openxmlformats.org/officeDocument/2006/relationships/image" Target="../media/image13.svg"/><Relationship Id="rId2" Type="http://schemas.openxmlformats.org/officeDocument/2006/relationships/image" Target="../media/image9.png"/><Relationship Id="rId16" Type="http://schemas.openxmlformats.org/officeDocument/2006/relationships/image" Target="../media/image12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17/06/relationships/model3d" Target="../media/model3d1.glb"/><Relationship Id="rId5" Type="http://schemas.openxmlformats.org/officeDocument/2006/relationships/image" Target="../media/image7.png"/><Relationship Id="rId15" Type="http://schemas.openxmlformats.org/officeDocument/2006/relationships/hyperlink" Target="https://www.flaticon.com/free-icon/anchor_619118" TargetMode="External"/><Relationship Id="rId10" Type="http://schemas.openxmlformats.org/officeDocument/2006/relationships/hyperlink" Target="https://www.flaticon.com/free-icon/hard-disc_2422482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s://www.flaticon.com/free-icon/motherboard_2422536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4678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5839909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729FCB-F2F2-4B84-B33D-6F4A68183C83}"/>
              </a:ext>
            </a:extLst>
          </p:cNvPr>
          <p:cNvSpPr/>
          <p:nvPr/>
        </p:nvSpPr>
        <p:spPr>
          <a:xfrm>
            <a:off x="8594510" y="5623560"/>
            <a:ext cx="4047070" cy="16764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B99C1A5C-A5BB-4B55-8502-2D440B496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924852" y="5973870"/>
            <a:ext cx="593582" cy="59358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56CD9F0-152B-49D8-AEF4-8011C51CC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1216" y="5973870"/>
            <a:ext cx="593582" cy="5935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43F4AB7-CEF4-4D50-AAAF-7830F1747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349540" y="5973870"/>
            <a:ext cx="593582" cy="593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47833B-D332-472C-8AC5-33BC1C6F0FDF}"/>
              </a:ext>
            </a:extLst>
          </p:cNvPr>
          <p:cNvSpPr txBox="1"/>
          <p:nvPr/>
        </p:nvSpPr>
        <p:spPr>
          <a:xfrm>
            <a:off x="9526874" y="5814509"/>
            <a:ext cx="604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&gt;</a:t>
            </a:r>
            <a:endParaRPr lang="fr-BE" sz="4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53B7C0-D30F-48C6-813A-74BF58335F34}"/>
              </a:ext>
            </a:extLst>
          </p:cNvPr>
          <p:cNvSpPr txBox="1"/>
          <p:nvPr/>
        </p:nvSpPr>
        <p:spPr>
          <a:xfrm>
            <a:off x="10747221" y="5818104"/>
            <a:ext cx="604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&gt;</a:t>
            </a:r>
            <a:endParaRPr lang="fr-BE" sz="4800" b="1" dirty="0"/>
          </a:p>
        </p:txBody>
      </p: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164691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536B87-8720-4826-8962-F87E2F669BEA}"/>
              </a:ext>
            </a:extLst>
          </p:cNvPr>
          <p:cNvGrpSpPr/>
          <p:nvPr/>
        </p:nvGrpSpPr>
        <p:grpSpPr>
          <a:xfrm>
            <a:off x="575509" y="5236433"/>
            <a:ext cx="8946681" cy="900000"/>
            <a:chOff x="2626194" y="1015329"/>
            <a:chExt cx="8946681" cy="90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B4AF10-F315-4440-8C1A-4474D43865F3}"/>
                </a:ext>
              </a:extLst>
            </p:cNvPr>
            <p:cNvGrpSpPr/>
            <p:nvPr/>
          </p:nvGrpSpPr>
          <p:grpSpPr>
            <a:xfrm>
              <a:off x="2790875" y="1065219"/>
              <a:ext cx="8782000" cy="800219"/>
              <a:chOff x="674749" y="1023274"/>
              <a:chExt cx="8782000" cy="800219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131EB57-9F84-47DE-A236-4A842C831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A2C97D-B54C-4B40-B7FC-C2E909EDEDD9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793590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4"/>
                  </a:rPr>
                  <a:t>https://www.flaticon.com/free-icon/motherboard_2422536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13C0D3F1-B2D6-437D-B6B0-1156EAB339F9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80C190-4F7F-4312-8690-92D45B80DF70}"/>
              </a:ext>
            </a:extLst>
          </p:cNvPr>
          <p:cNvGrpSpPr/>
          <p:nvPr/>
        </p:nvGrpSpPr>
        <p:grpSpPr>
          <a:xfrm>
            <a:off x="575509" y="4166451"/>
            <a:ext cx="8222781" cy="900000"/>
            <a:chOff x="2626194" y="1792177"/>
            <a:chExt cx="8222781" cy="900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0B3C67-1D3A-4222-BE66-857E61AC6B3E}"/>
                </a:ext>
              </a:extLst>
            </p:cNvPr>
            <p:cNvGrpSpPr/>
            <p:nvPr/>
          </p:nvGrpSpPr>
          <p:grpSpPr>
            <a:xfrm>
              <a:off x="2794315" y="1841367"/>
              <a:ext cx="8054660" cy="800219"/>
              <a:chOff x="678189" y="1799422"/>
              <a:chExt cx="8054660" cy="800219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7F3F0F28-4F6B-4365-8F1F-747292CE2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477815">
                <a:off x="678189" y="1889945"/>
                <a:ext cx="619175" cy="61917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E05E1-7AFA-45E4-A496-FECE8D469A11}"/>
                  </a:ext>
                </a:extLst>
              </p:cNvPr>
              <p:cNvSpPr txBox="1"/>
              <p:nvPr/>
            </p:nvSpPr>
            <p:spPr>
              <a:xfrm>
                <a:off x="1520839" y="1799422"/>
                <a:ext cx="721201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b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</a:b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7"/>
                  </a:rPr>
                  <a:t>https://www.flaticon.com/free-icon/ssd_2422584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76DFE0B-CCD8-4F5E-834F-0FB1215D5817}"/>
                </a:ext>
              </a:extLst>
            </p:cNvPr>
            <p:cNvSpPr/>
            <p:nvPr/>
          </p:nvSpPr>
          <p:spPr>
            <a:xfrm>
              <a:off x="2626194" y="1792177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E0E491-9250-402F-B9FE-5FF154C75BE7}"/>
              </a:ext>
            </a:extLst>
          </p:cNvPr>
          <p:cNvGrpSpPr/>
          <p:nvPr/>
        </p:nvGrpSpPr>
        <p:grpSpPr>
          <a:xfrm>
            <a:off x="575509" y="3105963"/>
            <a:ext cx="8009493" cy="900000"/>
            <a:chOff x="2658507" y="2548576"/>
            <a:chExt cx="8009493" cy="900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9E8A14-532F-4F8D-9AAD-D723403AA27A}"/>
                </a:ext>
              </a:extLst>
            </p:cNvPr>
            <p:cNvGrpSpPr/>
            <p:nvPr/>
          </p:nvGrpSpPr>
          <p:grpSpPr>
            <a:xfrm>
              <a:off x="2834468" y="2611854"/>
              <a:ext cx="7833532" cy="800219"/>
              <a:chOff x="718342" y="2569909"/>
              <a:chExt cx="7833532" cy="800219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6D6DF9A-273C-4653-8E1F-E25655F9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8342" y="2780099"/>
                <a:ext cx="527045" cy="379841"/>
              </a:xfrm>
              <a:prstGeom prst="rect">
                <a:avLst/>
              </a:prstGeom>
              <a:effectLst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AD6A1-F78A-4545-B859-F0621BAF5FD5}"/>
                  </a:ext>
                </a:extLst>
              </p:cNvPr>
              <p:cNvSpPr txBox="1"/>
              <p:nvPr/>
            </p:nvSpPr>
            <p:spPr>
              <a:xfrm>
                <a:off x="1520839" y="2569909"/>
                <a:ext cx="70310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0"/>
                  </a:rPr>
                  <a:t>https://www.flaticon.com/free-icon/hard-disc_2422482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3194E41-BA80-48A2-A689-197684AF8078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EC769-FC13-4992-A4F4-BF03A60D3359}"/>
              </a:ext>
            </a:extLst>
          </p:cNvPr>
          <p:cNvGrpSpPr/>
          <p:nvPr/>
        </p:nvGrpSpPr>
        <p:grpSpPr>
          <a:xfrm>
            <a:off x="575509" y="2074109"/>
            <a:ext cx="7019068" cy="900000"/>
            <a:chOff x="2658507" y="3284256"/>
            <a:chExt cx="7019068" cy="90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0F2AC7-D712-4710-97BE-256572B307F0}"/>
                </a:ext>
              </a:extLst>
            </p:cNvPr>
            <p:cNvGrpSpPr/>
            <p:nvPr/>
          </p:nvGrpSpPr>
          <p:grpSpPr>
            <a:xfrm>
              <a:off x="2888507" y="3396485"/>
              <a:ext cx="6789068" cy="687041"/>
              <a:chOff x="772381" y="3354540"/>
              <a:chExt cx="6789068" cy="687041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94890616"/>
                      </p:ext>
                    </p:extLst>
                  </p:nvPr>
                </p:nvGraphicFramePr>
                <p:xfrm>
                  <a:off x="772381" y="3354540"/>
                  <a:ext cx="418966" cy="687041"/>
                </p:xfrm>
                <a:graphic>
                  <a:graphicData uri="http://schemas.microsoft.com/office/drawing/2017/model3d">
                    <am3d:model3d r:embed="rId11">
                      <am3d:spPr>
                        <a:xfrm>
                          <a:off x="0" y="0"/>
                          <a:ext cx="418966" cy="68704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89390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8157799" d="1000000"/>
                        <am3d:preTrans dx="-20171" dy="-18006390" dz="-371484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18415" ay="-1884488" az="-636060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74350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5509" y="2186338"/>
                    <a:ext cx="418966" cy="687041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0F0721-C59E-4147-9BF7-48265923349C}"/>
                  </a:ext>
                </a:extLst>
              </p:cNvPr>
              <p:cNvSpPr txBox="1"/>
              <p:nvPr/>
            </p:nvSpPr>
            <p:spPr>
              <a:xfrm>
                <a:off x="1520838" y="3526488"/>
                <a:ext cx="60406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3D model available in the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Powerpoint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’s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models</a:t>
                </a:r>
                <a:endParaRPr lang="fr-BE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2FC1A7-A64C-4ECA-BB0A-88304C15977D}"/>
                </a:ext>
              </a:extLst>
            </p:cNvPr>
            <p:cNvSpPr/>
            <p:nvPr/>
          </p:nvSpPr>
          <p:spPr>
            <a:xfrm>
              <a:off x="2658507" y="328425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024DF4-3DBC-41F0-AAB7-C27391DADAF2}"/>
              </a:ext>
            </a:extLst>
          </p:cNvPr>
          <p:cNvGrpSpPr/>
          <p:nvPr/>
        </p:nvGrpSpPr>
        <p:grpSpPr>
          <a:xfrm>
            <a:off x="575509" y="1042256"/>
            <a:ext cx="8009493" cy="900000"/>
            <a:chOff x="2658507" y="2548576"/>
            <a:chExt cx="8009493" cy="900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8D905-A7E1-4230-97C7-BAED798058CF}"/>
                </a:ext>
              </a:extLst>
            </p:cNvPr>
            <p:cNvGrpSpPr/>
            <p:nvPr/>
          </p:nvGrpSpPr>
          <p:grpSpPr>
            <a:xfrm>
              <a:off x="2812671" y="2598116"/>
              <a:ext cx="7855329" cy="800219"/>
              <a:chOff x="696545" y="2556171"/>
              <a:chExt cx="7855329" cy="800219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EF0B7D0-8B5C-4505-AB67-21CB0CBD9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696545" y="2660797"/>
                <a:ext cx="591672" cy="591668"/>
              </a:xfrm>
              <a:prstGeom prst="rect">
                <a:avLst/>
              </a:prstGeom>
              <a:effectLst/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B5EF2D-3973-464E-9ABA-7B4E6E705BE7}"/>
                  </a:ext>
                </a:extLst>
              </p:cNvPr>
              <p:cNvSpPr txBox="1"/>
              <p:nvPr/>
            </p:nvSpPr>
            <p:spPr>
              <a:xfrm>
                <a:off x="1520839" y="2556171"/>
                <a:ext cx="70310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5"/>
                  </a:rPr>
                  <a:t>https://www.flaticon.com/free-icon/anchor_619118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5B7CF9F-01A8-47EE-A708-EBC942374C3C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9D1028-67B2-49BF-999F-3C0136881361}"/>
              </a:ext>
            </a:extLst>
          </p:cNvPr>
          <p:cNvGrpSpPr/>
          <p:nvPr/>
        </p:nvGrpSpPr>
        <p:grpSpPr>
          <a:xfrm>
            <a:off x="6347294" y="1043329"/>
            <a:ext cx="8946681" cy="900000"/>
            <a:chOff x="2626194" y="1015329"/>
            <a:chExt cx="8946681" cy="900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6B6C02-8BDE-452C-97BE-ADACB052EBB9}"/>
                </a:ext>
              </a:extLst>
            </p:cNvPr>
            <p:cNvGrpSpPr/>
            <p:nvPr/>
          </p:nvGrpSpPr>
          <p:grpSpPr>
            <a:xfrm>
              <a:off x="2790875" y="1069224"/>
              <a:ext cx="8782000" cy="800219"/>
              <a:chOff x="674749" y="1027279"/>
              <a:chExt cx="8782000" cy="800219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F62AD03-F809-4181-A00E-524F4E537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1E33F7-000B-4BF4-A92B-5677892E49DD}"/>
                  </a:ext>
                </a:extLst>
              </p:cNvPr>
              <p:cNvSpPr txBox="1"/>
              <p:nvPr/>
            </p:nvSpPr>
            <p:spPr>
              <a:xfrm>
                <a:off x="1520840" y="1027279"/>
                <a:ext cx="793590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8"/>
                  </a:rPr>
                  <a:t>https://www.flaticon.com/free-icon/laptop_689355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24F81A2-016D-4C69-81EA-621A19B601EF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03541C-58B2-446B-B9D3-BD9D94C948F9}"/>
              </a:ext>
            </a:extLst>
          </p:cNvPr>
          <p:cNvGrpSpPr/>
          <p:nvPr/>
        </p:nvGrpSpPr>
        <p:grpSpPr>
          <a:xfrm>
            <a:off x="6347294" y="2074109"/>
            <a:ext cx="8946681" cy="900000"/>
            <a:chOff x="2626194" y="1015329"/>
            <a:chExt cx="8946681" cy="90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EB812A-543F-4C90-B907-5FFF0E587669}"/>
                </a:ext>
              </a:extLst>
            </p:cNvPr>
            <p:cNvGrpSpPr/>
            <p:nvPr/>
          </p:nvGrpSpPr>
          <p:grpSpPr>
            <a:xfrm>
              <a:off x="2817203" y="1065219"/>
              <a:ext cx="8755672" cy="800219"/>
              <a:chOff x="701077" y="1023274"/>
              <a:chExt cx="8755672" cy="800219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40C2DA05-DCEE-4F03-889A-51C56181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701077" y="1183781"/>
                <a:ext cx="517982" cy="517982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1FEA21-422B-40B2-82BA-6A5124ADD8CF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793590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1"/>
                  </a:rPr>
                  <a:t>https://www.flaticon.com/free-icon/paint-bucket_479311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78E6DD-6792-4BE6-A47C-59A3FFC832C8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22FD02-FA11-4F33-BC1B-0E247DB84D12}"/>
              </a:ext>
            </a:extLst>
          </p:cNvPr>
          <p:cNvSpPr/>
          <p:nvPr/>
        </p:nvSpPr>
        <p:spPr>
          <a:xfrm>
            <a:off x="1" y="7098233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0CFB5E-A819-4E22-A848-5AEFED2CD78B}"/>
              </a:ext>
            </a:extLst>
          </p:cNvPr>
          <p:cNvCxnSpPr>
            <a:cxnSpLocks/>
          </p:cNvCxnSpPr>
          <p:nvPr/>
        </p:nvCxnSpPr>
        <p:spPr>
          <a:xfrm>
            <a:off x="10907737" y="12327734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4969FA-F55C-4F3D-8FAB-EA68EFB7394B}"/>
              </a:ext>
            </a:extLst>
          </p:cNvPr>
          <p:cNvCxnSpPr>
            <a:cxnSpLocks/>
          </p:cNvCxnSpPr>
          <p:nvPr/>
        </p:nvCxnSpPr>
        <p:spPr>
          <a:xfrm>
            <a:off x="11158263" y="12327734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50F826-C63F-4DCC-B46A-5B349F6419C3}"/>
              </a:ext>
            </a:extLst>
          </p:cNvPr>
          <p:cNvCxnSpPr>
            <a:cxnSpLocks/>
          </p:cNvCxnSpPr>
          <p:nvPr/>
        </p:nvCxnSpPr>
        <p:spPr>
          <a:xfrm>
            <a:off x="8256271" y="12526170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45EC82-3121-4889-9BBE-4F8028684B48}"/>
              </a:ext>
            </a:extLst>
          </p:cNvPr>
          <p:cNvCxnSpPr>
            <a:cxnSpLocks/>
          </p:cNvCxnSpPr>
          <p:nvPr/>
        </p:nvCxnSpPr>
        <p:spPr>
          <a:xfrm flipV="1">
            <a:off x="9038542" y="11586412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46491C-E8D9-42F4-96D1-1BAD47E36C6D}"/>
              </a:ext>
            </a:extLst>
          </p:cNvPr>
          <p:cNvCxnSpPr>
            <a:cxnSpLocks/>
          </p:cNvCxnSpPr>
          <p:nvPr/>
        </p:nvCxnSpPr>
        <p:spPr>
          <a:xfrm flipV="1">
            <a:off x="9905321" y="10581005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40CCFA1-EF95-443C-BBD0-A253FC94C348}"/>
              </a:ext>
            </a:extLst>
          </p:cNvPr>
          <p:cNvSpPr/>
          <p:nvPr/>
        </p:nvSpPr>
        <p:spPr>
          <a:xfrm>
            <a:off x="9868224" y="10575524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93EFC9-DF15-4822-A61E-414DBDB94A95}"/>
              </a:ext>
            </a:extLst>
          </p:cNvPr>
          <p:cNvCxnSpPr>
            <a:cxnSpLocks/>
          </p:cNvCxnSpPr>
          <p:nvPr/>
        </p:nvCxnSpPr>
        <p:spPr>
          <a:xfrm flipV="1">
            <a:off x="9932047" y="7977708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3334A6-911B-4E4E-BB98-A820B7D7B56A}"/>
              </a:ext>
            </a:extLst>
          </p:cNvPr>
          <p:cNvCxnSpPr>
            <a:cxnSpLocks/>
          </p:cNvCxnSpPr>
          <p:nvPr/>
        </p:nvCxnSpPr>
        <p:spPr>
          <a:xfrm flipV="1">
            <a:off x="10112047" y="7098233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B2FD06-B62E-4D8A-957B-D7918AC08A58}"/>
              </a:ext>
            </a:extLst>
          </p:cNvPr>
          <p:cNvCxnSpPr>
            <a:cxnSpLocks/>
          </p:cNvCxnSpPr>
          <p:nvPr/>
        </p:nvCxnSpPr>
        <p:spPr>
          <a:xfrm flipV="1">
            <a:off x="10292047" y="7638430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D433D0-0CD1-4C71-93C2-05E4689539E8}"/>
              </a:ext>
            </a:extLst>
          </p:cNvPr>
          <p:cNvCxnSpPr>
            <a:cxnSpLocks/>
          </p:cNvCxnSpPr>
          <p:nvPr/>
        </p:nvCxnSpPr>
        <p:spPr>
          <a:xfrm flipV="1">
            <a:off x="10472047" y="7977708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CB6BB5-6D7D-4325-8A01-660203379490}"/>
              </a:ext>
            </a:extLst>
          </p:cNvPr>
          <p:cNvCxnSpPr>
            <a:cxnSpLocks/>
          </p:cNvCxnSpPr>
          <p:nvPr/>
        </p:nvCxnSpPr>
        <p:spPr>
          <a:xfrm flipV="1">
            <a:off x="10652047" y="7098233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611B81-12DC-484F-8F38-DF4CFF228201}"/>
              </a:ext>
            </a:extLst>
          </p:cNvPr>
          <p:cNvCxnSpPr>
            <a:cxnSpLocks/>
          </p:cNvCxnSpPr>
          <p:nvPr/>
        </p:nvCxnSpPr>
        <p:spPr>
          <a:xfrm flipV="1">
            <a:off x="10832693" y="7936433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2D22A0-ADC3-4ECE-80A8-75EEA445E77C}"/>
              </a:ext>
            </a:extLst>
          </p:cNvPr>
          <p:cNvCxnSpPr>
            <a:cxnSpLocks/>
          </p:cNvCxnSpPr>
          <p:nvPr/>
        </p:nvCxnSpPr>
        <p:spPr>
          <a:xfrm flipV="1">
            <a:off x="11012047" y="8165033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038BEB5-994D-4661-BCC4-A9BBE83D9314}"/>
              </a:ext>
            </a:extLst>
          </p:cNvPr>
          <p:cNvCxnSpPr>
            <a:cxnSpLocks/>
          </p:cNvCxnSpPr>
          <p:nvPr/>
        </p:nvCxnSpPr>
        <p:spPr>
          <a:xfrm flipH="1">
            <a:off x="11013193" y="7654656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433A1A-BD16-4D61-A418-F9885715FE08}"/>
              </a:ext>
            </a:extLst>
          </p:cNvPr>
          <p:cNvCxnSpPr>
            <a:cxnSpLocks/>
          </p:cNvCxnSpPr>
          <p:nvPr/>
        </p:nvCxnSpPr>
        <p:spPr>
          <a:xfrm flipH="1">
            <a:off x="10843509" y="7321279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6260E3-63D0-47A5-BCEB-24FDF1E14FE9}"/>
              </a:ext>
            </a:extLst>
          </p:cNvPr>
          <p:cNvCxnSpPr>
            <a:cxnSpLocks/>
          </p:cNvCxnSpPr>
          <p:nvPr/>
        </p:nvCxnSpPr>
        <p:spPr>
          <a:xfrm flipV="1">
            <a:off x="9605022" y="7098233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33CB5-1628-462A-89A8-08F67B6CCF1B}"/>
              </a:ext>
            </a:extLst>
          </p:cNvPr>
          <p:cNvCxnSpPr>
            <a:cxnSpLocks/>
          </p:cNvCxnSpPr>
          <p:nvPr/>
        </p:nvCxnSpPr>
        <p:spPr>
          <a:xfrm flipH="1" flipV="1">
            <a:off x="9605023" y="7767082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8C7FD6-0F3E-46E5-8E3F-12670AFB9DE1}"/>
              </a:ext>
            </a:extLst>
          </p:cNvPr>
          <p:cNvCxnSpPr>
            <a:cxnSpLocks/>
          </p:cNvCxnSpPr>
          <p:nvPr/>
        </p:nvCxnSpPr>
        <p:spPr>
          <a:xfrm>
            <a:off x="9183191" y="9004458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DB227C-58D5-4C97-8B52-0FD739923844}"/>
              </a:ext>
            </a:extLst>
          </p:cNvPr>
          <p:cNvCxnSpPr>
            <a:cxnSpLocks/>
          </p:cNvCxnSpPr>
          <p:nvPr/>
        </p:nvCxnSpPr>
        <p:spPr>
          <a:xfrm flipH="1" flipV="1">
            <a:off x="8495536" y="8324886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9BC085-CBBE-4AF1-8E8D-3C71A99D099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2" y="7098233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A92083-52F7-42CC-B57E-2EF5DBE5EC33}"/>
              </a:ext>
            </a:extLst>
          </p:cNvPr>
          <p:cNvCxnSpPr>
            <a:cxnSpLocks/>
          </p:cNvCxnSpPr>
          <p:nvPr/>
        </p:nvCxnSpPr>
        <p:spPr>
          <a:xfrm>
            <a:off x="9120189" y="9184458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AE158E4-F0C4-417B-8895-90379A848BA6}"/>
              </a:ext>
            </a:extLst>
          </p:cNvPr>
          <p:cNvCxnSpPr>
            <a:cxnSpLocks/>
          </p:cNvCxnSpPr>
          <p:nvPr/>
        </p:nvCxnSpPr>
        <p:spPr>
          <a:xfrm flipH="1" flipV="1">
            <a:off x="8324526" y="8435100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A3A644-EF52-4D22-AA03-E6DFBB2EE939}"/>
              </a:ext>
            </a:extLst>
          </p:cNvPr>
          <p:cNvCxnSpPr>
            <a:cxnSpLocks/>
          </p:cNvCxnSpPr>
          <p:nvPr/>
        </p:nvCxnSpPr>
        <p:spPr>
          <a:xfrm flipV="1">
            <a:off x="8319787" y="7098233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3CE1C5D-AC77-4B29-B344-DDA61B4FC0F2}"/>
              </a:ext>
            </a:extLst>
          </p:cNvPr>
          <p:cNvCxnSpPr>
            <a:cxnSpLocks/>
          </p:cNvCxnSpPr>
          <p:nvPr/>
        </p:nvCxnSpPr>
        <p:spPr>
          <a:xfrm>
            <a:off x="8996377" y="9364458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C312323-F78A-48DE-850E-2A764F020C3E}"/>
              </a:ext>
            </a:extLst>
          </p:cNvPr>
          <p:cNvCxnSpPr>
            <a:cxnSpLocks/>
          </p:cNvCxnSpPr>
          <p:nvPr/>
        </p:nvCxnSpPr>
        <p:spPr>
          <a:xfrm>
            <a:off x="8551289" y="8946083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CA6C7B-2259-47DE-8F02-B093E202D510}"/>
              </a:ext>
            </a:extLst>
          </p:cNvPr>
          <p:cNvCxnSpPr>
            <a:cxnSpLocks/>
          </p:cNvCxnSpPr>
          <p:nvPr/>
        </p:nvCxnSpPr>
        <p:spPr>
          <a:xfrm>
            <a:off x="7040696" y="8946083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1A321F-7FA4-462F-85C8-235B271E66E5}"/>
              </a:ext>
            </a:extLst>
          </p:cNvPr>
          <p:cNvCxnSpPr>
            <a:cxnSpLocks/>
          </p:cNvCxnSpPr>
          <p:nvPr/>
        </p:nvCxnSpPr>
        <p:spPr>
          <a:xfrm>
            <a:off x="8919966" y="9544458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6BD408-EEB3-44D6-B9E3-8146DF8CFC82}"/>
              </a:ext>
            </a:extLst>
          </p:cNvPr>
          <p:cNvCxnSpPr>
            <a:cxnSpLocks/>
          </p:cNvCxnSpPr>
          <p:nvPr/>
        </p:nvCxnSpPr>
        <p:spPr>
          <a:xfrm>
            <a:off x="8472497" y="9126083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BAD761-9E27-42D3-B62B-F3C16A6E1D09}"/>
              </a:ext>
            </a:extLst>
          </p:cNvPr>
          <p:cNvCxnSpPr>
            <a:cxnSpLocks/>
          </p:cNvCxnSpPr>
          <p:nvPr/>
        </p:nvCxnSpPr>
        <p:spPr>
          <a:xfrm>
            <a:off x="7040696" y="9126083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236401-7C55-40A9-88CD-F171844DA298}"/>
              </a:ext>
            </a:extLst>
          </p:cNvPr>
          <p:cNvCxnSpPr>
            <a:cxnSpLocks/>
          </p:cNvCxnSpPr>
          <p:nvPr/>
        </p:nvCxnSpPr>
        <p:spPr>
          <a:xfrm>
            <a:off x="8859885" y="9724394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125223-2731-4313-9A62-F8D0606526F9}"/>
              </a:ext>
            </a:extLst>
          </p:cNvPr>
          <p:cNvCxnSpPr>
            <a:cxnSpLocks/>
          </p:cNvCxnSpPr>
          <p:nvPr/>
        </p:nvCxnSpPr>
        <p:spPr>
          <a:xfrm>
            <a:off x="8530927" y="9447724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9FA876B-048D-4D7B-A68A-8A5D8AF3757A}"/>
              </a:ext>
            </a:extLst>
          </p:cNvPr>
          <p:cNvCxnSpPr>
            <a:cxnSpLocks/>
          </p:cNvCxnSpPr>
          <p:nvPr/>
        </p:nvCxnSpPr>
        <p:spPr>
          <a:xfrm>
            <a:off x="7040696" y="9448314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3CF8AE-F14D-436F-8712-61D7225938DC}"/>
              </a:ext>
            </a:extLst>
          </p:cNvPr>
          <p:cNvCxnSpPr>
            <a:cxnSpLocks/>
          </p:cNvCxnSpPr>
          <p:nvPr/>
        </p:nvCxnSpPr>
        <p:spPr>
          <a:xfrm>
            <a:off x="11512147" y="8981138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40746AA-43B3-435B-B60E-039473D31B0A}"/>
              </a:ext>
            </a:extLst>
          </p:cNvPr>
          <p:cNvCxnSpPr>
            <a:cxnSpLocks/>
          </p:cNvCxnSpPr>
          <p:nvPr/>
        </p:nvCxnSpPr>
        <p:spPr>
          <a:xfrm>
            <a:off x="11498705" y="9162413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376685-8E50-44E8-B031-7F901FB0903B}"/>
              </a:ext>
            </a:extLst>
          </p:cNvPr>
          <p:cNvCxnSpPr>
            <a:cxnSpLocks/>
          </p:cNvCxnSpPr>
          <p:nvPr/>
        </p:nvCxnSpPr>
        <p:spPr>
          <a:xfrm>
            <a:off x="11498705" y="9337168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D619C9-9938-409A-BBB8-CCF1B727E1C6}"/>
              </a:ext>
            </a:extLst>
          </p:cNvPr>
          <p:cNvCxnSpPr>
            <a:cxnSpLocks/>
          </p:cNvCxnSpPr>
          <p:nvPr/>
        </p:nvCxnSpPr>
        <p:spPr>
          <a:xfrm>
            <a:off x="11512147" y="9523518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056214-039C-4DFF-9D9F-7231B7A68E1D}"/>
              </a:ext>
            </a:extLst>
          </p:cNvPr>
          <p:cNvCxnSpPr>
            <a:cxnSpLocks/>
          </p:cNvCxnSpPr>
          <p:nvPr/>
        </p:nvCxnSpPr>
        <p:spPr>
          <a:xfrm>
            <a:off x="11512147" y="9700343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0762EF8-FBFE-4CC8-8F93-4F6C4E3F9915}"/>
              </a:ext>
            </a:extLst>
          </p:cNvPr>
          <p:cNvCxnSpPr>
            <a:cxnSpLocks/>
          </p:cNvCxnSpPr>
          <p:nvPr/>
        </p:nvCxnSpPr>
        <p:spPr>
          <a:xfrm>
            <a:off x="11498704" y="9888134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BE294F-2EE0-41ED-ADFC-08ED271ED55A}"/>
              </a:ext>
            </a:extLst>
          </p:cNvPr>
          <p:cNvCxnSpPr>
            <a:cxnSpLocks/>
          </p:cNvCxnSpPr>
          <p:nvPr/>
        </p:nvCxnSpPr>
        <p:spPr>
          <a:xfrm>
            <a:off x="11498705" y="10063518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646D209-54FC-4DDB-B9F3-8CE44FF37F78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1" y="10064664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EB8A1CF-960D-4ED6-91AF-A8398B39C5A6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9" y="9890218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1E43E9-8766-426A-8F30-62B5457423D8}"/>
              </a:ext>
            </a:extLst>
          </p:cNvPr>
          <p:cNvCxnSpPr>
            <a:cxnSpLocks/>
          </p:cNvCxnSpPr>
          <p:nvPr/>
        </p:nvCxnSpPr>
        <p:spPr>
          <a:xfrm flipV="1">
            <a:off x="12013593" y="8656494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311A8385-1841-4FFF-8DAB-3BAB7FC332F1}"/>
              </a:ext>
            </a:extLst>
          </p:cNvPr>
          <p:cNvSpPr/>
          <p:nvPr/>
        </p:nvSpPr>
        <p:spPr>
          <a:xfrm rot="5400000">
            <a:off x="10397101" y="78163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82535D6-2EB8-4B78-B5FE-51B0E54AA07C}"/>
              </a:ext>
            </a:extLst>
          </p:cNvPr>
          <p:cNvSpPr/>
          <p:nvPr/>
        </p:nvSpPr>
        <p:spPr>
          <a:xfrm rot="5400000">
            <a:off x="10226409" y="74931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E4C1332-ABAF-4C12-BAE5-7E650517CAB4}"/>
              </a:ext>
            </a:extLst>
          </p:cNvPr>
          <p:cNvCxnSpPr>
            <a:cxnSpLocks/>
          </p:cNvCxnSpPr>
          <p:nvPr/>
        </p:nvCxnSpPr>
        <p:spPr>
          <a:xfrm flipH="1" flipV="1">
            <a:off x="3762946" y="11186343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BCBCBDE-ED43-457D-9DA8-99E699393C1E}"/>
              </a:ext>
            </a:extLst>
          </p:cNvPr>
          <p:cNvCxnSpPr>
            <a:cxnSpLocks/>
          </p:cNvCxnSpPr>
          <p:nvPr/>
        </p:nvCxnSpPr>
        <p:spPr>
          <a:xfrm flipV="1">
            <a:off x="3947402" y="11186343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4CE9553-46CD-496F-8222-4E6AB797EDEE}"/>
              </a:ext>
            </a:extLst>
          </p:cNvPr>
          <p:cNvCxnSpPr>
            <a:cxnSpLocks/>
            <a:endCxn id="81" idx="6"/>
          </p:cNvCxnSpPr>
          <p:nvPr/>
        </p:nvCxnSpPr>
        <p:spPr>
          <a:xfrm flipH="1" flipV="1">
            <a:off x="4126248" y="11414896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5CFF64-0331-4FFD-884B-2E4B6FD61F2C}"/>
              </a:ext>
            </a:extLst>
          </p:cNvPr>
          <p:cNvCxnSpPr>
            <a:cxnSpLocks/>
            <a:endCxn id="82" idx="6"/>
          </p:cNvCxnSpPr>
          <p:nvPr/>
        </p:nvCxnSpPr>
        <p:spPr>
          <a:xfrm flipH="1" flipV="1">
            <a:off x="4306969" y="11781634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D14BC48-6863-4918-A300-D1D1C03340DA}"/>
              </a:ext>
            </a:extLst>
          </p:cNvPr>
          <p:cNvCxnSpPr>
            <a:cxnSpLocks/>
          </p:cNvCxnSpPr>
          <p:nvPr/>
        </p:nvCxnSpPr>
        <p:spPr>
          <a:xfrm flipV="1">
            <a:off x="4492320" y="11539315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9317182-F508-44D2-8278-7572B5AFAC8F}"/>
              </a:ext>
            </a:extLst>
          </p:cNvPr>
          <p:cNvCxnSpPr>
            <a:cxnSpLocks/>
          </p:cNvCxnSpPr>
          <p:nvPr/>
        </p:nvCxnSpPr>
        <p:spPr>
          <a:xfrm flipV="1">
            <a:off x="4666795" y="11174434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53E3A0-8987-42FE-B8E1-77BA5F224B0F}"/>
              </a:ext>
            </a:extLst>
          </p:cNvPr>
          <p:cNvCxnSpPr>
            <a:cxnSpLocks/>
          </p:cNvCxnSpPr>
          <p:nvPr/>
        </p:nvCxnSpPr>
        <p:spPr>
          <a:xfrm flipV="1">
            <a:off x="4847402" y="11174435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BE89C2DF-1ABE-42AA-831B-D59992FA3182}"/>
              </a:ext>
            </a:extLst>
          </p:cNvPr>
          <p:cNvSpPr/>
          <p:nvPr/>
        </p:nvSpPr>
        <p:spPr>
          <a:xfrm rot="5400000">
            <a:off x="4052448" y="1126757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9BA7C78-AEFA-4B64-AA64-874EBC666A82}"/>
              </a:ext>
            </a:extLst>
          </p:cNvPr>
          <p:cNvSpPr/>
          <p:nvPr/>
        </p:nvSpPr>
        <p:spPr>
          <a:xfrm rot="5400000">
            <a:off x="4233169" y="11634310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12A3D2A-3A4B-4D80-92F8-101F246BAD8D}"/>
              </a:ext>
            </a:extLst>
          </p:cNvPr>
          <p:cNvSpPr/>
          <p:nvPr/>
        </p:nvSpPr>
        <p:spPr>
          <a:xfrm rot="5400000">
            <a:off x="4414150" y="113919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D802B06-B1ED-4441-BBA7-27973112BE93}"/>
              </a:ext>
            </a:extLst>
          </p:cNvPr>
          <p:cNvCxnSpPr>
            <a:cxnSpLocks/>
          </p:cNvCxnSpPr>
          <p:nvPr/>
        </p:nvCxnSpPr>
        <p:spPr>
          <a:xfrm flipH="1">
            <a:off x="2919956" y="12357258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30050-33D9-478A-BD9C-EF8EA380EBDA}"/>
              </a:ext>
            </a:extLst>
          </p:cNvPr>
          <p:cNvCxnSpPr>
            <a:cxnSpLocks/>
          </p:cNvCxnSpPr>
          <p:nvPr/>
        </p:nvCxnSpPr>
        <p:spPr>
          <a:xfrm>
            <a:off x="2716780" y="12136958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05E0CB2-A6E6-4B73-BD2A-5F2A451018AF}"/>
              </a:ext>
            </a:extLst>
          </p:cNvPr>
          <p:cNvCxnSpPr>
            <a:cxnSpLocks/>
          </p:cNvCxnSpPr>
          <p:nvPr/>
        </p:nvCxnSpPr>
        <p:spPr>
          <a:xfrm flipV="1">
            <a:off x="2716780" y="11157573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4384D47-2E85-4CCF-9F1D-2E78D844EEE6}"/>
              </a:ext>
            </a:extLst>
          </p:cNvPr>
          <p:cNvCxnSpPr>
            <a:cxnSpLocks/>
          </p:cNvCxnSpPr>
          <p:nvPr/>
        </p:nvCxnSpPr>
        <p:spPr>
          <a:xfrm>
            <a:off x="8669555" y="9904330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48359ED-4659-4575-9A54-D5F5EA61BC45}"/>
              </a:ext>
            </a:extLst>
          </p:cNvPr>
          <p:cNvCxnSpPr>
            <a:cxnSpLocks/>
          </p:cNvCxnSpPr>
          <p:nvPr/>
        </p:nvCxnSpPr>
        <p:spPr>
          <a:xfrm flipV="1">
            <a:off x="8016264" y="9904029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147A6B1-9F76-4247-A11C-7C78FE1A8927}"/>
              </a:ext>
            </a:extLst>
          </p:cNvPr>
          <p:cNvCxnSpPr>
            <a:cxnSpLocks/>
          </p:cNvCxnSpPr>
          <p:nvPr/>
        </p:nvCxnSpPr>
        <p:spPr>
          <a:xfrm flipV="1">
            <a:off x="8964506" y="10084203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027C89-F5F4-4ECA-A0F7-34B2FB06902D}"/>
              </a:ext>
            </a:extLst>
          </p:cNvPr>
          <p:cNvCxnSpPr>
            <a:cxnSpLocks/>
          </p:cNvCxnSpPr>
          <p:nvPr/>
        </p:nvCxnSpPr>
        <p:spPr>
          <a:xfrm>
            <a:off x="5275926" y="12335514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A52103E-4B66-4F6B-B992-BEFAD60D8FE0}"/>
              </a:ext>
            </a:extLst>
          </p:cNvPr>
          <p:cNvCxnSpPr>
            <a:cxnSpLocks/>
          </p:cNvCxnSpPr>
          <p:nvPr/>
        </p:nvCxnSpPr>
        <p:spPr>
          <a:xfrm>
            <a:off x="5340145" y="12515450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F28B08C-FAF1-4531-99C1-319CE2138C13}"/>
              </a:ext>
            </a:extLst>
          </p:cNvPr>
          <p:cNvCxnSpPr>
            <a:cxnSpLocks/>
          </p:cNvCxnSpPr>
          <p:nvPr/>
        </p:nvCxnSpPr>
        <p:spPr>
          <a:xfrm>
            <a:off x="7534277" y="12695385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56A85F1-BAA9-42B7-866B-E0A77B0FB52A}"/>
              </a:ext>
            </a:extLst>
          </p:cNvPr>
          <p:cNvCxnSpPr>
            <a:cxnSpLocks/>
          </p:cNvCxnSpPr>
          <p:nvPr/>
        </p:nvCxnSpPr>
        <p:spPr>
          <a:xfrm>
            <a:off x="8201114" y="12334045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42A2E50-1AE5-4E89-BC3C-7F76D36BDCC4}"/>
              </a:ext>
            </a:extLst>
          </p:cNvPr>
          <p:cNvCxnSpPr>
            <a:cxnSpLocks/>
          </p:cNvCxnSpPr>
          <p:nvPr/>
        </p:nvCxnSpPr>
        <p:spPr>
          <a:xfrm flipV="1">
            <a:off x="8515351" y="11878817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7DFB8C-4665-48CE-BA16-3215ACE6A67A}"/>
              </a:ext>
            </a:extLst>
          </p:cNvPr>
          <p:cNvCxnSpPr>
            <a:cxnSpLocks/>
          </p:cNvCxnSpPr>
          <p:nvPr/>
        </p:nvCxnSpPr>
        <p:spPr>
          <a:xfrm flipH="1" flipV="1">
            <a:off x="8960586" y="10358670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2BFBE38-93B3-4EBB-BE79-2F57551B5AB0}"/>
              </a:ext>
            </a:extLst>
          </p:cNvPr>
          <p:cNvSpPr/>
          <p:nvPr/>
        </p:nvSpPr>
        <p:spPr>
          <a:xfrm rot="5400000">
            <a:off x="7909322" y="103060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ECD5CEF-4445-4494-952D-FD436016F325}"/>
              </a:ext>
            </a:extLst>
          </p:cNvPr>
          <p:cNvCxnSpPr>
            <a:cxnSpLocks/>
          </p:cNvCxnSpPr>
          <p:nvPr/>
        </p:nvCxnSpPr>
        <p:spPr>
          <a:xfrm>
            <a:off x="5340145" y="12695385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CBA4239-CFB0-4A20-91B0-959DF5751520}"/>
              </a:ext>
            </a:extLst>
          </p:cNvPr>
          <p:cNvCxnSpPr>
            <a:cxnSpLocks/>
          </p:cNvCxnSpPr>
          <p:nvPr/>
        </p:nvCxnSpPr>
        <p:spPr>
          <a:xfrm>
            <a:off x="5340145" y="13415515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206300-4F62-4F75-96A8-DE16AF33C269}"/>
              </a:ext>
            </a:extLst>
          </p:cNvPr>
          <p:cNvCxnSpPr>
            <a:cxnSpLocks/>
          </p:cNvCxnSpPr>
          <p:nvPr/>
        </p:nvCxnSpPr>
        <p:spPr>
          <a:xfrm>
            <a:off x="5553898" y="13646671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720121F-6C72-4B78-8699-50ADDCB10390}"/>
              </a:ext>
            </a:extLst>
          </p:cNvPr>
          <p:cNvCxnSpPr>
            <a:cxnSpLocks/>
          </p:cNvCxnSpPr>
          <p:nvPr/>
        </p:nvCxnSpPr>
        <p:spPr>
          <a:xfrm flipV="1">
            <a:off x="5350563" y="13235385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C3A0D2D-E64A-4FBC-892B-F665491D9ABB}"/>
              </a:ext>
            </a:extLst>
          </p:cNvPr>
          <p:cNvCxnSpPr>
            <a:cxnSpLocks/>
          </p:cNvCxnSpPr>
          <p:nvPr/>
        </p:nvCxnSpPr>
        <p:spPr>
          <a:xfrm>
            <a:off x="5457440" y="13235385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84D6263-A5B9-4C6A-8B7A-43462ABA2102}"/>
              </a:ext>
            </a:extLst>
          </p:cNvPr>
          <p:cNvCxnSpPr>
            <a:cxnSpLocks/>
          </p:cNvCxnSpPr>
          <p:nvPr/>
        </p:nvCxnSpPr>
        <p:spPr>
          <a:xfrm>
            <a:off x="5757864" y="13545258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A84712D-1F99-4C04-BB8D-D57C2ABC6E3F}"/>
              </a:ext>
            </a:extLst>
          </p:cNvPr>
          <p:cNvCxnSpPr>
            <a:cxnSpLocks/>
          </p:cNvCxnSpPr>
          <p:nvPr/>
        </p:nvCxnSpPr>
        <p:spPr>
          <a:xfrm flipV="1">
            <a:off x="5353667" y="13053176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77B5097-112C-4290-8CE6-971927FE0B7F}"/>
              </a:ext>
            </a:extLst>
          </p:cNvPr>
          <p:cNvCxnSpPr>
            <a:cxnSpLocks/>
          </p:cNvCxnSpPr>
          <p:nvPr/>
        </p:nvCxnSpPr>
        <p:spPr>
          <a:xfrm>
            <a:off x="6007900" y="13053178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69D0990-1F84-4844-A93C-283DF596E15E}"/>
              </a:ext>
            </a:extLst>
          </p:cNvPr>
          <p:cNvSpPr/>
          <p:nvPr/>
        </p:nvSpPr>
        <p:spPr>
          <a:xfrm rot="5400000">
            <a:off x="6193014" y="132681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C4C62D6-32BD-404F-ADA9-CDE9F866D1A1}"/>
              </a:ext>
            </a:extLst>
          </p:cNvPr>
          <p:cNvSpPr/>
          <p:nvPr/>
        </p:nvSpPr>
        <p:spPr>
          <a:xfrm rot="5400000">
            <a:off x="5968083" y="12621945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89267-C945-4919-BE19-745A8D0A59FF}"/>
              </a:ext>
            </a:extLst>
          </p:cNvPr>
          <p:cNvSpPr/>
          <p:nvPr/>
        </p:nvSpPr>
        <p:spPr>
          <a:xfrm rot="5400000">
            <a:off x="7417563" y="126299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A736A12-2977-44E7-BDBB-9B77550C61D5}"/>
              </a:ext>
            </a:extLst>
          </p:cNvPr>
          <p:cNvCxnSpPr>
            <a:cxnSpLocks/>
          </p:cNvCxnSpPr>
          <p:nvPr/>
        </p:nvCxnSpPr>
        <p:spPr>
          <a:xfrm>
            <a:off x="5353667" y="12875515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C1A1F24-91F3-4686-BD10-19BAB9A1563D}"/>
              </a:ext>
            </a:extLst>
          </p:cNvPr>
          <p:cNvCxnSpPr>
            <a:cxnSpLocks/>
          </p:cNvCxnSpPr>
          <p:nvPr/>
        </p:nvCxnSpPr>
        <p:spPr>
          <a:xfrm>
            <a:off x="6340338" y="12875515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2D67EAC-32CE-4B31-B2D0-7AF93221084D}"/>
              </a:ext>
            </a:extLst>
          </p:cNvPr>
          <p:cNvCxnSpPr>
            <a:cxnSpLocks/>
          </p:cNvCxnSpPr>
          <p:nvPr/>
        </p:nvCxnSpPr>
        <p:spPr>
          <a:xfrm>
            <a:off x="6492738" y="13027915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73D6554-3A05-4636-98BF-ABF58B231C3D}"/>
              </a:ext>
            </a:extLst>
          </p:cNvPr>
          <p:cNvSpPr/>
          <p:nvPr/>
        </p:nvSpPr>
        <p:spPr>
          <a:xfrm>
            <a:off x="9547825" y="12537258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02D78D-18EC-4228-9E3D-07384F4FE9BD}"/>
              </a:ext>
            </a:extLst>
          </p:cNvPr>
          <p:cNvCxnSpPr>
            <a:cxnSpLocks/>
          </p:cNvCxnSpPr>
          <p:nvPr/>
        </p:nvCxnSpPr>
        <p:spPr>
          <a:xfrm>
            <a:off x="9265215" y="1284157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C19D45DC-F75B-4ECB-9491-2791844F0A78}"/>
              </a:ext>
            </a:extLst>
          </p:cNvPr>
          <p:cNvSpPr/>
          <p:nvPr/>
        </p:nvSpPr>
        <p:spPr>
          <a:xfrm rot="5400000">
            <a:off x="9148501" y="12776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1C0807D-E911-4681-B6AD-1C635C4A0742}"/>
              </a:ext>
            </a:extLst>
          </p:cNvPr>
          <p:cNvCxnSpPr>
            <a:cxnSpLocks/>
          </p:cNvCxnSpPr>
          <p:nvPr/>
        </p:nvCxnSpPr>
        <p:spPr>
          <a:xfrm>
            <a:off x="9338250" y="12651171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44F09AE-BC09-4106-AB85-01396F6384FA}"/>
              </a:ext>
            </a:extLst>
          </p:cNvPr>
          <p:cNvCxnSpPr>
            <a:cxnSpLocks/>
          </p:cNvCxnSpPr>
          <p:nvPr/>
        </p:nvCxnSpPr>
        <p:spPr>
          <a:xfrm flipV="1">
            <a:off x="9328342" y="11694411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5ACBD8B-4D01-48CE-8B10-E525D877DA62}"/>
              </a:ext>
            </a:extLst>
          </p:cNvPr>
          <p:cNvCxnSpPr>
            <a:cxnSpLocks/>
          </p:cNvCxnSpPr>
          <p:nvPr/>
        </p:nvCxnSpPr>
        <p:spPr>
          <a:xfrm flipH="1" flipV="1">
            <a:off x="9324204" y="12536787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6772100-BAC2-46B4-86E7-9747FAB8047A}"/>
              </a:ext>
            </a:extLst>
          </p:cNvPr>
          <p:cNvCxnSpPr>
            <a:cxnSpLocks/>
          </p:cNvCxnSpPr>
          <p:nvPr/>
        </p:nvCxnSpPr>
        <p:spPr>
          <a:xfrm>
            <a:off x="9338441" y="12658246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EBE91DE-BCB6-43B5-ADEA-C93A0C468E94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5" y="10603871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98798AA1-1925-44AA-927C-4A4A0243FD9C}"/>
              </a:ext>
            </a:extLst>
          </p:cNvPr>
          <p:cNvSpPr/>
          <p:nvPr/>
        </p:nvSpPr>
        <p:spPr>
          <a:xfrm>
            <a:off x="9795759" y="8898148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0848310-1054-420E-BEDB-E8DF5231C1DF}"/>
              </a:ext>
            </a:extLst>
          </p:cNvPr>
          <p:cNvCxnSpPr>
            <a:cxnSpLocks/>
          </p:cNvCxnSpPr>
          <p:nvPr/>
        </p:nvCxnSpPr>
        <p:spPr>
          <a:xfrm flipH="1">
            <a:off x="10272748" y="8898148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DEE92DD-BCBC-437F-9246-9B38887735B2}"/>
              </a:ext>
            </a:extLst>
          </p:cNvPr>
          <p:cNvCxnSpPr>
            <a:cxnSpLocks/>
          </p:cNvCxnSpPr>
          <p:nvPr/>
        </p:nvCxnSpPr>
        <p:spPr>
          <a:xfrm flipH="1">
            <a:off x="10177498" y="914779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077394A-0A36-4B27-A700-E0D9BC3D83DE}"/>
              </a:ext>
            </a:extLst>
          </p:cNvPr>
          <p:cNvSpPr/>
          <p:nvPr/>
        </p:nvSpPr>
        <p:spPr>
          <a:xfrm>
            <a:off x="10020748" y="907427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C526D55-7535-4186-8063-9AA1DB31F4F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1" y="9917363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7CE45B0-5354-401A-80CA-E1C7FDBBA953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7" y="990905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36449A17-DED7-451A-AB1E-1EA51DE1A6F6}"/>
              </a:ext>
            </a:extLst>
          </p:cNvPr>
          <p:cNvSpPr/>
          <p:nvPr/>
        </p:nvSpPr>
        <p:spPr>
          <a:xfrm rot="5400000">
            <a:off x="10707322" y="97049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85CFBF3-F7DB-44E3-8606-C1F65FD7DD8F}"/>
              </a:ext>
            </a:extLst>
          </p:cNvPr>
          <p:cNvCxnSpPr>
            <a:cxnSpLocks/>
          </p:cNvCxnSpPr>
          <p:nvPr/>
        </p:nvCxnSpPr>
        <p:spPr>
          <a:xfrm flipH="1">
            <a:off x="10771337" y="9201231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9866384-8AAA-44DF-A567-6D6EFFEDE012}"/>
              </a:ext>
            </a:extLst>
          </p:cNvPr>
          <p:cNvCxnSpPr>
            <a:cxnSpLocks/>
            <a:endCxn id="128" idx="7"/>
          </p:cNvCxnSpPr>
          <p:nvPr/>
        </p:nvCxnSpPr>
        <p:spPr>
          <a:xfrm flipH="1">
            <a:off x="10609461" y="9201231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014D6E96-6E3B-471E-9FBD-85DBB28CFAC1}"/>
              </a:ext>
            </a:extLst>
          </p:cNvPr>
          <p:cNvSpPr/>
          <p:nvPr/>
        </p:nvSpPr>
        <p:spPr>
          <a:xfrm>
            <a:off x="10483477" y="937735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DD99B6C-5FFD-45FF-BC24-DA1BB40AC493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7" y="963888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1852162-C7B6-4172-A1AD-1CFEDD633B79}"/>
              </a:ext>
            </a:extLst>
          </p:cNvPr>
          <p:cNvCxnSpPr>
            <a:cxnSpLocks/>
          </p:cNvCxnSpPr>
          <p:nvPr/>
        </p:nvCxnSpPr>
        <p:spPr>
          <a:xfrm>
            <a:off x="10155899" y="9638884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877B0907-3C59-4DAE-A86D-7F288467608D}"/>
              </a:ext>
            </a:extLst>
          </p:cNvPr>
          <p:cNvSpPr/>
          <p:nvPr/>
        </p:nvSpPr>
        <p:spPr>
          <a:xfrm rot="10800000">
            <a:off x="10322885" y="970306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4616E7C-89B5-4C3D-9597-0C728FCF8D69}"/>
              </a:ext>
            </a:extLst>
          </p:cNvPr>
          <p:cNvCxnSpPr>
            <a:cxnSpLocks/>
          </p:cNvCxnSpPr>
          <p:nvPr/>
        </p:nvCxnSpPr>
        <p:spPr>
          <a:xfrm>
            <a:off x="10155899" y="9782428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09415CFB-7A68-4265-A792-09F38C84D944}"/>
              </a:ext>
            </a:extLst>
          </p:cNvPr>
          <p:cNvSpPr/>
          <p:nvPr/>
        </p:nvSpPr>
        <p:spPr>
          <a:xfrm>
            <a:off x="10019484" y="93905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49A26AB-7C93-4ADA-AF17-B2522F570645}"/>
              </a:ext>
            </a:extLst>
          </p:cNvPr>
          <p:cNvSpPr/>
          <p:nvPr/>
        </p:nvSpPr>
        <p:spPr>
          <a:xfrm>
            <a:off x="10072523" y="996999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8966E70-2509-4F88-9BCA-BA994D1DE8B5}"/>
              </a:ext>
            </a:extLst>
          </p:cNvPr>
          <p:cNvSpPr/>
          <p:nvPr/>
        </p:nvSpPr>
        <p:spPr>
          <a:xfrm>
            <a:off x="10524748" y="9104573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E119F31-0B0A-408F-97D8-C72545513ED1}"/>
              </a:ext>
            </a:extLst>
          </p:cNvPr>
          <p:cNvSpPr/>
          <p:nvPr/>
        </p:nvSpPr>
        <p:spPr>
          <a:xfrm>
            <a:off x="10837660" y="9426138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B819CCC-469D-4ABB-A394-D7DCA881181A}"/>
              </a:ext>
            </a:extLst>
          </p:cNvPr>
          <p:cNvSpPr/>
          <p:nvPr/>
        </p:nvSpPr>
        <p:spPr>
          <a:xfrm>
            <a:off x="3631648" y="12249258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1FA5949-F7FC-48C7-9B69-B410AEAD10D5}"/>
              </a:ext>
            </a:extLst>
          </p:cNvPr>
          <p:cNvCxnSpPr>
            <a:cxnSpLocks/>
          </p:cNvCxnSpPr>
          <p:nvPr/>
        </p:nvCxnSpPr>
        <p:spPr>
          <a:xfrm flipH="1">
            <a:off x="4108637" y="12249258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9E8514B-6899-4686-B999-C68B8E28B3CE}"/>
              </a:ext>
            </a:extLst>
          </p:cNvPr>
          <p:cNvCxnSpPr>
            <a:cxnSpLocks/>
          </p:cNvCxnSpPr>
          <p:nvPr/>
        </p:nvCxnSpPr>
        <p:spPr>
          <a:xfrm flipH="1">
            <a:off x="4013387" y="1249890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34C8C72-E9AA-4399-BEFE-157ABC2ADC54}"/>
              </a:ext>
            </a:extLst>
          </p:cNvPr>
          <p:cNvSpPr/>
          <p:nvPr/>
        </p:nvSpPr>
        <p:spPr>
          <a:xfrm>
            <a:off x="3856637" y="1242538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6E8770E-F2EF-4F9A-8090-7266201C449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30" y="13268473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CD844AD-09C6-469E-B0AF-FB54F67E0544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6" y="13260168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D73B1DDD-DFCA-40C8-B127-975963D00076}"/>
              </a:ext>
            </a:extLst>
          </p:cNvPr>
          <p:cNvSpPr/>
          <p:nvPr/>
        </p:nvSpPr>
        <p:spPr>
          <a:xfrm rot="5400000">
            <a:off x="4543211" y="1305606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2F43644-DF84-405C-B405-F8E45A364EE8}"/>
              </a:ext>
            </a:extLst>
          </p:cNvPr>
          <p:cNvCxnSpPr>
            <a:cxnSpLocks/>
          </p:cNvCxnSpPr>
          <p:nvPr/>
        </p:nvCxnSpPr>
        <p:spPr>
          <a:xfrm flipH="1">
            <a:off x="4607226" y="12552341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A7C906A-1F6A-4FEC-89D8-C2EEFC7AB242}"/>
              </a:ext>
            </a:extLst>
          </p:cNvPr>
          <p:cNvCxnSpPr>
            <a:cxnSpLocks/>
            <a:endCxn id="146" idx="7"/>
          </p:cNvCxnSpPr>
          <p:nvPr/>
        </p:nvCxnSpPr>
        <p:spPr>
          <a:xfrm flipH="1">
            <a:off x="4445350" y="12552341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B7245069-92E9-4D33-9DDC-838ADE866721}"/>
              </a:ext>
            </a:extLst>
          </p:cNvPr>
          <p:cNvSpPr/>
          <p:nvPr/>
        </p:nvSpPr>
        <p:spPr>
          <a:xfrm>
            <a:off x="4319366" y="1272846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7F4183D-4DB9-4678-A46A-594E359F17A8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6" y="1298999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CD9EB72-67C3-41E6-BAE1-950B5AB4063E}"/>
              </a:ext>
            </a:extLst>
          </p:cNvPr>
          <p:cNvCxnSpPr>
            <a:cxnSpLocks/>
          </p:cNvCxnSpPr>
          <p:nvPr/>
        </p:nvCxnSpPr>
        <p:spPr>
          <a:xfrm>
            <a:off x="3991788" y="12989994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ACEAE960-C01D-4D39-BC99-52AADD6269C6}"/>
              </a:ext>
            </a:extLst>
          </p:cNvPr>
          <p:cNvSpPr/>
          <p:nvPr/>
        </p:nvSpPr>
        <p:spPr>
          <a:xfrm rot="10800000">
            <a:off x="4158774" y="1305417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7DD4D64-DB0C-4FF2-8B56-CFA8C2E219BF}"/>
              </a:ext>
            </a:extLst>
          </p:cNvPr>
          <p:cNvCxnSpPr>
            <a:cxnSpLocks/>
          </p:cNvCxnSpPr>
          <p:nvPr/>
        </p:nvCxnSpPr>
        <p:spPr>
          <a:xfrm>
            <a:off x="3991788" y="13133538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D4451331-5478-4DFE-86B5-F4AC1A6550DC}"/>
              </a:ext>
            </a:extLst>
          </p:cNvPr>
          <p:cNvSpPr/>
          <p:nvPr/>
        </p:nvSpPr>
        <p:spPr>
          <a:xfrm>
            <a:off x="3855373" y="1274166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F774E89-5FD4-4EC7-B0ED-CF154A487395}"/>
              </a:ext>
            </a:extLst>
          </p:cNvPr>
          <p:cNvSpPr/>
          <p:nvPr/>
        </p:nvSpPr>
        <p:spPr>
          <a:xfrm>
            <a:off x="3908412" y="133211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0620D39-8F3A-4B69-A72B-04A87BEE5DD8}"/>
              </a:ext>
            </a:extLst>
          </p:cNvPr>
          <p:cNvSpPr/>
          <p:nvPr/>
        </p:nvSpPr>
        <p:spPr>
          <a:xfrm>
            <a:off x="4360637" y="12455683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422EFE5-0CCB-4A99-B5AE-7EF1DD53465D}"/>
              </a:ext>
            </a:extLst>
          </p:cNvPr>
          <p:cNvCxnSpPr>
            <a:cxnSpLocks/>
          </p:cNvCxnSpPr>
          <p:nvPr/>
        </p:nvCxnSpPr>
        <p:spPr>
          <a:xfrm>
            <a:off x="10839625" y="12970707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AE028A74-1065-417D-A08D-87B9BDB1E566}"/>
              </a:ext>
            </a:extLst>
          </p:cNvPr>
          <p:cNvSpPr/>
          <p:nvPr/>
        </p:nvSpPr>
        <p:spPr>
          <a:xfrm>
            <a:off x="4673549" y="12777248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7B4C31D2-6584-4E1B-AB88-61BE420F0A25}"/>
              </a:ext>
            </a:extLst>
          </p:cNvPr>
          <p:cNvSpPr/>
          <p:nvPr/>
        </p:nvSpPr>
        <p:spPr>
          <a:xfrm>
            <a:off x="7974661" y="12205352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EB91B09-F8E1-4407-8AA9-8129940303CD}"/>
              </a:ext>
            </a:extLst>
          </p:cNvPr>
          <p:cNvSpPr/>
          <p:nvPr/>
        </p:nvSpPr>
        <p:spPr>
          <a:xfrm rot="5400000">
            <a:off x="8065487" y="12273734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BF63D4F-7CB6-4CE6-84B6-2757D23A4FC7}"/>
              </a:ext>
            </a:extLst>
          </p:cNvPr>
          <p:cNvSpPr/>
          <p:nvPr/>
        </p:nvSpPr>
        <p:spPr>
          <a:xfrm rot="5400000">
            <a:off x="8065487" y="12652244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E1B6930-AC5F-42C6-99D8-B8AE1EE8C6E1}"/>
              </a:ext>
            </a:extLst>
          </p:cNvPr>
          <p:cNvCxnSpPr>
            <a:cxnSpLocks/>
          </p:cNvCxnSpPr>
          <p:nvPr/>
        </p:nvCxnSpPr>
        <p:spPr>
          <a:xfrm>
            <a:off x="10845208" y="12784885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F235ABC-397A-48B1-84A2-5C0EC19F8395}"/>
              </a:ext>
            </a:extLst>
          </p:cNvPr>
          <p:cNvSpPr/>
          <p:nvPr/>
        </p:nvSpPr>
        <p:spPr>
          <a:xfrm rot="5400000">
            <a:off x="9632596" y="12598244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94CDE8F-06A6-4BDE-8381-7B6B975795AB}"/>
              </a:ext>
            </a:extLst>
          </p:cNvPr>
          <p:cNvSpPr/>
          <p:nvPr/>
        </p:nvSpPr>
        <p:spPr>
          <a:xfrm rot="5400000">
            <a:off x="9636295" y="12991580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CFB2F17F-36C1-432B-B7C7-5B78AFDA6510}"/>
              </a:ext>
            </a:extLst>
          </p:cNvPr>
          <p:cNvSpPr/>
          <p:nvPr/>
        </p:nvSpPr>
        <p:spPr>
          <a:xfrm>
            <a:off x="10641680" y="12474934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9706410-2DF0-44DB-96D9-718EB1D14782}"/>
              </a:ext>
            </a:extLst>
          </p:cNvPr>
          <p:cNvSpPr/>
          <p:nvPr/>
        </p:nvSpPr>
        <p:spPr>
          <a:xfrm>
            <a:off x="10676923" y="12500900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3BE9B3-42BC-4DBD-B21E-ADBD3BF23258}"/>
              </a:ext>
            </a:extLst>
          </p:cNvPr>
          <p:cNvGrpSpPr/>
          <p:nvPr/>
        </p:nvGrpSpPr>
        <p:grpSpPr>
          <a:xfrm>
            <a:off x="10814960" y="12632494"/>
            <a:ext cx="797062" cy="796623"/>
            <a:chOff x="6728636" y="653558"/>
            <a:chExt cx="421289" cy="421057"/>
          </a:xfrm>
        </p:grpSpPr>
        <p:sp>
          <p:nvSpPr>
            <p:cNvPr id="165" name="Teardrop 164">
              <a:extLst>
                <a:ext uri="{FF2B5EF4-FFF2-40B4-BE49-F238E27FC236}">
                  <a16:creationId xmlns:a16="http://schemas.microsoft.com/office/drawing/2014/main" id="{1589DE49-870A-42B5-9EF1-5754F9C9CB41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6" name="Teardrop 165">
              <a:extLst>
                <a:ext uri="{FF2B5EF4-FFF2-40B4-BE49-F238E27FC236}">
                  <a16:creationId xmlns:a16="http://schemas.microsoft.com/office/drawing/2014/main" id="{43E0C2D7-A87E-4947-BB0E-EFD63DF1D1B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7" name="Teardrop 166">
              <a:extLst>
                <a:ext uri="{FF2B5EF4-FFF2-40B4-BE49-F238E27FC236}">
                  <a16:creationId xmlns:a16="http://schemas.microsoft.com/office/drawing/2014/main" id="{21680FC8-9683-4B01-BA40-A93BDC1E4C15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8" name="Teardrop 167">
              <a:extLst>
                <a:ext uri="{FF2B5EF4-FFF2-40B4-BE49-F238E27FC236}">
                  <a16:creationId xmlns:a16="http://schemas.microsoft.com/office/drawing/2014/main" id="{9BFA5C86-B187-41BF-A06C-F2C507DDE65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159F91F-578E-47C9-95E1-9184E471D424}"/>
              </a:ext>
            </a:extLst>
          </p:cNvPr>
          <p:cNvSpPr/>
          <p:nvPr/>
        </p:nvSpPr>
        <p:spPr>
          <a:xfrm>
            <a:off x="11082410" y="12894045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A623E41-8077-462D-B449-ACCA21C8E0BB}"/>
              </a:ext>
            </a:extLst>
          </p:cNvPr>
          <p:cNvCxnSpPr>
            <a:cxnSpLocks/>
          </p:cNvCxnSpPr>
          <p:nvPr/>
        </p:nvCxnSpPr>
        <p:spPr>
          <a:xfrm flipH="1">
            <a:off x="10265321" y="10603871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4781C8C7-56DD-4EC1-9C4D-8960D1F32930}"/>
              </a:ext>
            </a:extLst>
          </p:cNvPr>
          <p:cNvSpPr/>
          <p:nvPr/>
        </p:nvSpPr>
        <p:spPr>
          <a:xfrm rot="5400000">
            <a:off x="10194663" y="1138617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3BE6DF6A-7469-47D1-92EC-8E697953FEA8}"/>
              </a:ext>
            </a:extLst>
          </p:cNvPr>
          <p:cNvSpPr/>
          <p:nvPr/>
        </p:nvSpPr>
        <p:spPr>
          <a:xfrm>
            <a:off x="9342103" y="968738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93BEE52-12F8-40CA-81DD-63F918567E41}"/>
              </a:ext>
            </a:extLst>
          </p:cNvPr>
          <p:cNvSpPr/>
          <p:nvPr/>
        </p:nvSpPr>
        <p:spPr>
          <a:xfrm>
            <a:off x="9333092" y="9510330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BD0D4C5-48C5-4ECD-97A8-91183FA70268}"/>
              </a:ext>
            </a:extLst>
          </p:cNvPr>
          <p:cNvCxnSpPr>
            <a:cxnSpLocks/>
          </p:cNvCxnSpPr>
          <p:nvPr/>
        </p:nvCxnSpPr>
        <p:spPr>
          <a:xfrm flipV="1">
            <a:off x="10984127" y="10580764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6E33139-4532-4076-B42C-6FA2E9814ADC}"/>
              </a:ext>
            </a:extLst>
          </p:cNvPr>
          <p:cNvCxnSpPr>
            <a:cxnSpLocks/>
          </p:cNvCxnSpPr>
          <p:nvPr/>
        </p:nvCxnSpPr>
        <p:spPr>
          <a:xfrm flipV="1">
            <a:off x="10806734" y="10603873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CEA0211F-9DB1-495B-87DF-D8DEF4B09C36}"/>
              </a:ext>
            </a:extLst>
          </p:cNvPr>
          <p:cNvCxnSpPr>
            <a:cxnSpLocks/>
          </p:cNvCxnSpPr>
          <p:nvPr/>
        </p:nvCxnSpPr>
        <p:spPr>
          <a:xfrm flipV="1">
            <a:off x="10625321" y="10603871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D2B2FC4-4858-4E1F-901F-8B3AC9A22390}"/>
              </a:ext>
            </a:extLst>
          </p:cNvPr>
          <p:cNvCxnSpPr>
            <a:cxnSpLocks/>
          </p:cNvCxnSpPr>
          <p:nvPr/>
        </p:nvCxnSpPr>
        <p:spPr>
          <a:xfrm flipV="1">
            <a:off x="10443759" y="10603871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63C6BDC-1E22-4E17-AFF1-D4DBAF9E165E}"/>
              </a:ext>
            </a:extLst>
          </p:cNvPr>
          <p:cNvCxnSpPr>
            <a:cxnSpLocks/>
          </p:cNvCxnSpPr>
          <p:nvPr/>
        </p:nvCxnSpPr>
        <p:spPr>
          <a:xfrm>
            <a:off x="10984060" y="11712576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5C0975D-D254-4249-BD99-4066108556DA}"/>
              </a:ext>
            </a:extLst>
          </p:cNvPr>
          <p:cNvCxnSpPr>
            <a:cxnSpLocks/>
          </p:cNvCxnSpPr>
          <p:nvPr/>
        </p:nvCxnSpPr>
        <p:spPr>
          <a:xfrm>
            <a:off x="11219047" y="11930476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5C6482C9-1B39-4B9C-BF5B-87FE259E0C90}"/>
              </a:ext>
            </a:extLst>
          </p:cNvPr>
          <p:cNvCxnSpPr>
            <a:cxnSpLocks/>
          </p:cNvCxnSpPr>
          <p:nvPr/>
        </p:nvCxnSpPr>
        <p:spPr>
          <a:xfrm>
            <a:off x="10814960" y="11767637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29CB8B8-3AC4-4ED2-9C5E-0E2FA8AA8308}"/>
              </a:ext>
            </a:extLst>
          </p:cNvPr>
          <p:cNvCxnSpPr>
            <a:cxnSpLocks/>
          </p:cNvCxnSpPr>
          <p:nvPr/>
        </p:nvCxnSpPr>
        <p:spPr>
          <a:xfrm>
            <a:off x="11173312" y="12093755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D265508-4D92-4975-B07D-1C3D770E43E9}"/>
              </a:ext>
            </a:extLst>
          </p:cNvPr>
          <p:cNvCxnSpPr>
            <a:cxnSpLocks/>
          </p:cNvCxnSpPr>
          <p:nvPr/>
        </p:nvCxnSpPr>
        <p:spPr>
          <a:xfrm>
            <a:off x="10627043" y="11806750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75ACA19-58B8-4241-9FAD-F8CEA03B8582}"/>
              </a:ext>
            </a:extLst>
          </p:cNvPr>
          <p:cNvCxnSpPr>
            <a:cxnSpLocks/>
          </p:cNvCxnSpPr>
          <p:nvPr/>
        </p:nvCxnSpPr>
        <p:spPr>
          <a:xfrm>
            <a:off x="10445321" y="11852869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680B4760-CFC1-4395-8282-FA6E08305A15}"/>
              </a:ext>
            </a:extLst>
          </p:cNvPr>
          <p:cNvSpPr/>
          <p:nvPr/>
        </p:nvSpPr>
        <p:spPr>
          <a:xfrm>
            <a:off x="10585993" y="10609929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450DD92-46BB-415C-BD98-06C7286A3D50}"/>
              </a:ext>
            </a:extLst>
          </p:cNvPr>
          <p:cNvGrpSpPr/>
          <p:nvPr/>
        </p:nvGrpSpPr>
        <p:grpSpPr>
          <a:xfrm>
            <a:off x="9383405" y="8484739"/>
            <a:ext cx="2121384" cy="2119132"/>
            <a:chOff x="4322454" y="2326306"/>
            <a:chExt cx="2121384" cy="211913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1AB5761-4E99-44F8-9051-C9494E390DD6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D67C75E-9939-46AE-963B-4E9B4142272F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E606F48-7AB6-49E1-A4AB-DFF6242EBC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C686C34-E14C-4821-82BF-62567B4A857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ACEE7A76-C545-4C88-AF2A-9BB08B30042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B520976-5612-47D6-B35E-153CBE0DCFA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6323C0B4-5E5F-48EF-8F39-522A1065E2F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9069887-56D2-4C73-B7A3-F148F20010F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08D392F-AF34-460E-AAF7-5ED999AA621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4CE6DEA-3431-4879-8D45-3736F637327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A02BA48-6CDA-44B5-87FD-6CCFD89C507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0CE228E1-76CD-41A7-9FD9-FE5DE5E2F52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699A32A5-21C2-4FA3-AC0F-5326B492336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3139FB4-71EB-4CD5-B0EA-3930DDBAB1D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36E00088-3126-4C82-B91C-1D294D1136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8C91559-FBAE-4D75-815E-6EEC63419C9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E8AA420-5AE5-4859-B83B-B85E22A2293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019AF53E-50C4-4BB0-9DFD-24C6606FAB4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6AD67FBE-ED89-4A1B-991E-AB547CFD648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67A41D9-480A-4AC0-A331-2111D98F239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1C940855-FE92-4EC0-954C-C1C1C218F38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BC8C459C-0578-4F75-8AA7-B7A20A59813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0CF09365-C7DB-40C6-952C-9F6F17DF597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86D1000A-CBFA-4450-94D9-C5C37A23BF9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AD81CF9D-ED7F-4EE4-8BC9-98ADDA6C6150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4EAA249-9347-40D6-BF1C-09D018522D6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2AE89BFC-11A2-4059-8B40-6FC399AA967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41180BA-A397-4590-AB36-212D2EA574E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7BF292-055C-49B4-9AD5-6D8051124ED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7D18A65-0FF2-4F63-88B1-23675C36BAA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047699D8-B058-40CE-8195-4F591D2B179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ADF959F0-4D15-4BF9-A29C-E011D382012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A833C9C-8D93-440E-ACDD-0B49928E2673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3FC149B7-0C87-48B1-BDE2-64607E0A45F7}"/>
              </a:ext>
            </a:extLst>
          </p:cNvPr>
          <p:cNvCxnSpPr>
            <a:cxnSpLocks/>
          </p:cNvCxnSpPr>
          <p:nvPr/>
        </p:nvCxnSpPr>
        <p:spPr>
          <a:xfrm flipH="1">
            <a:off x="2514601" y="12542133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35C9F4A-E882-43E5-B668-6FE7D9185A53}"/>
              </a:ext>
            </a:extLst>
          </p:cNvPr>
          <p:cNvCxnSpPr>
            <a:cxnSpLocks/>
          </p:cNvCxnSpPr>
          <p:nvPr/>
        </p:nvCxnSpPr>
        <p:spPr>
          <a:xfrm flipH="1">
            <a:off x="1085851" y="12717258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:a16="http://schemas.microsoft.com/office/drawing/2014/main" id="{7775491B-54EE-45BD-A61D-3C7DE5476EB6}"/>
              </a:ext>
            </a:extLst>
          </p:cNvPr>
          <p:cNvSpPr/>
          <p:nvPr/>
        </p:nvSpPr>
        <p:spPr>
          <a:xfrm rot="5400000">
            <a:off x="2356062" y="1246634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D01651E-C3BB-4100-832B-0F4E90603A43}"/>
              </a:ext>
            </a:extLst>
          </p:cNvPr>
          <p:cNvSpPr/>
          <p:nvPr/>
        </p:nvSpPr>
        <p:spPr>
          <a:xfrm rot="5400000">
            <a:off x="928351" y="126375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364BAE71-70D3-4FAF-95A5-CEE806BE6BE6}"/>
              </a:ext>
            </a:extLst>
          </p:cNvPr>
          <p:cNvCxnSpPr>
            <a:cxnSpLocks/>
          </p:cNvCxnSpPr>
          <p:nvPr/>
        </p:nvCxnSpPr>
        <p:spPr>
          <a:xfrm>
            <a:off x="2636045" y="12895429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53257634-9D19-4D36-B51A-6613ECA07EB0}"/>
              </a:ext>
            </a:extLst>
          </p:cNvPr>
          <p:cNvCxnSpPr>
            <a:cxnSpLocks/>
          </p:cNvCxnSpPr>
          <p:nvPr/>
        </p:nvCxnSpPr>
        <p:spPr>
          <a:xfrm>
            <a:off x="2675545" y="13077287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35C5ECC-1BFF-4CB3-AAE1-0398D3525C84}"/>
              </a:ext>
            </a:extLst>
          </p:cNvPr>
          <p:cNvCxnSpPr>
            <a:cxnSpLocks/>
          </p:cNvCxnSpPr>
          <p:nvPr/>
        </p:nvCxnSpPr>
        <p:spPr>
          <a:xfrm flipV="1">
            <a:off x="2199826" y="12896427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066C418-5D7E-4B22-9AA4-7037DC6FE9A2}"/>
              </a:ext>
            </a:extLst>
          </p:cNvPr>
          <p:cNvCxnSpPr>
            <a:cxnSpLocks/>
          </p:cNvCxnSpPr>
          <p:nvPr/>
        </p:nvCxnSpPr>
        <p:spPr>
          <a:xfrm flipV="1">
            <a:off x="2353088" y="13079091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AF6B8F78-C3BC-473A-894F-D838196E4FC9}"/>
              </a:ext>
            </a:extLst>
          </p:cNvPr>
          <p:cNvCxnSpPr>
            <a:cxnSpLocks/>
          </p:cNvCxnSpPr>
          <p:nvPr/>
        </p:nvCxnSpPr>
        <p:spPr>
          <a:xfrm>
            <a:off x="2733066" y="13257306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2E70D38-BB50-4B72-908A-BD8D40141F0B}"/>
              </a:ext>
            </a:extLst>
          </p:cNvPr>
          <p:cNvCxnSpPr>
            <a:cxnSpLocks/>
          </p:cNvCxnSpPr>
          <p:nvPr/>
        </p:nvCxnSpPr>
        <p:spPr>
          <a:xfrm flipV="1">
            <a:off x="2521921" y="13256925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E9E3A534-22D1-43D7-A034-95539809AE17}"/>
              </a:ext>
            </a:extLst>
          </p:cNvPr>
          <p:cNvCxnSpPr>
            <a:cxnSpLocks/>
          </p:cNvCxnSpPr>
          <p:nvPr/>
        </p:nvCxnSpPr>
        <p:spPr>
          <a:xfrm>
            <a:off x="2995614" y="13437258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19BBA05E-A595-4D0D-A279-9ED74108F402}"/>
              </a:ext>
            </a:extLst>
          </p:cNvPr>
          <p:cNvSpPr/>
          <p:nvPr/>
        </p:nvSpPr>
        <p:spPr>
          <a:xfrm>
            <a:off x="2870971" y="13364330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2670BF5-F54B-44CB-8512-0F770E510183}"/>
              </a:ext>
            </a:extLst>
          </p:cNvPr>
          <p:cNvCxnSpPr>
            <a:cxnSpLocks/>
          </p:cNvCxnSpPr>
          <p:nvPr/>
        </p:nvCxnSpPr>
        <p:spPr>
          <a:xfrm flipV="1">
            <a:off x="2191517" y="13225244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73597A3-8D21-4A4C-B49E-3FF4FE9BC4C4}"/>
              </a:ext>
            </a:extLst>
          </p:cNvPr>
          <p:cNvCxnSpPr>
            <a:cxnSpLocks/>
          </p:cNvCxnSpPr>
          <p:nvPr/>
        </p:nvCxnSpPr>
        <p:spPr>
          <a:xfrm flipV="1">
            <a:off x="2353088" y="13325188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FAAAF59A-699B-4877-B3A2-E019F2765795}"/>
              </a:ext>
            </a:extLst>
          </p:cNvPr>
          <p:cNvSpPr/>
          <p:nvPr/>
        </p:nvSpPr>
        <p:spPr>
          <a:xfrm>
            <a:off x="3220547" y="12322288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BC80142-2D37-49F3-959C-83566838ECBC}"/>
              </a:ext>
            </a:extLst>
          </p:cNvPr>
          <p:cNvCxnSpPr>
            <a:cxnSpLocks/>
          </p:cNvCxnSpPr>
          <p:nvPr/>
        </p:nvCxnSpPr>
        <p:spPr>
          <a:xfrm flipV="1">
            <a:off x="2521921" y="13414834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8A47B14F-581D-479C-825F-99EC6B5F3908}"/>
              </a:ext>
            </a:extLst>
          </p:cNvPr>
          <p:cNvSpPr/>
          <p:nvPr/>
        </p:nvSpPr>
        <p:spPr>
          <a:xfrm rot="5400000">
            <a:off x="2448213" y="135613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3E10D56-2FCD-4BC2-BC6E-60373EBB0C99}"/>
              </a:ext>
            </a:extLst>
          </p:cNvPr>
          <p:cNvGrpSpPr/>
          <p:nvPr/>
        </p:nvGrpSpPr>
        <p:grpSpPr>
          <a:xfrm>
            <a:off x="3218760" y="11837539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92F818D-55F4-48BE-AAB9-A46645209F9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8C47465E-1AB9-4559-AF36-E5ABC6D8222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0FDE7FD-64FB-4F51-9450-B2CD29A2A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5CBB7D36-750F-4E97-A691-CC2BE79F662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31F2FDAB-D4C8-4DB7-B75B-2E1B621F97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85A50583-4305-4C1E-B205-EE59EA68AE5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799EC872-9EAB-434C-91DB-AA0EE21BBB6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13E40553-F5A9-46C2-A065-95024F4018D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CFA7E64-F0A0-41BE-ACAF-A872D97DCEFF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522646BD-A0A6-4ADE-8EC5-5E07D3AD15E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19840491-3385-4CDE-8538-DA65CC7C612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61D084-F9F8-451E-8D3A-4386DC834B1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B28D44DC-E98C-421B-A476-1FEF3A47A18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B067CACD-A954-46BE-BAFD-F88A0721464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78A76BBE-C1FA-4F0B-BF1D-8A43B36BD7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6BE09F7-6B6C-4531-A956-DA3C233E668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50584CF-F768-4838-87BA-36499F189BD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009A1EB-2C9B-4137-9EC9-2352A044514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48DD479-71CC-4730-AE98-41E38064405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E061BBC-C6CA-4F8C-8032-08334404CB3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9250D12-C55E-44F0-9A3B-1F02082BB56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81613BA-704D-4F93-8D15-5FCDD1F8CA4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B67E026-E57A-45AE-AD3E-203D196D150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10A7485-7B68-4D74-BA5A-D4F1D5FAE1B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B504F248-DE2E-4F3D-A9E4-35C6A2DA5629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608CF86F-54C3-47DC-85F7-B00BCA3DAE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09ADD4DE-5EB2-40E7-9C15-FB5FEC6D3A1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643F8A2E-C8FE-4C63-938D-FAFE8624E39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33F13A7E-3270-444E-98A1-904BB1992DA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13B0F761-05E4-4CDA-B197-D0C91EE8C10F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2BDB7D9E-91B2-4EBD-A9DD-285ACB733B1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25B55B03-FBFB-4F24-B367-3BD4C75191B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0B726A-F737-40E8-B33C-45D425DCF1E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337C36E5-270A-41A8-9CF6-DC97B0D57758}"/>
              </a:ext>
            </a:extLst>
          </p:cNvPr>
          <p:cNvSpPr/>
          <p:nvPr/>
        </p:nvSpPr>
        <p:spPr>
          <a:xfrm>
            <a:off x="412844" y="7352233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DF317AB-34BD-4976-A06A-AF888BF5CF9F}"/>
              </a:ext>
            </a:extLst>
          </p:cNvPr>
          <p:cNvSpPr txBox="1"/>
          <p:nvPr/>
        </p:nvSpPr>
        <p:spPr>
          <a:xfrm>
            <a:off x="820456" y="7728190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108237C2-0EB2-48B9-B968-001A7192E8FD}"/>
              </a:ext>
            </a:extLst>
          </p:cNvPr>
          <p:cNvSpPr txBox="1"/>
          <p:nvPr/>
        </p:nvSpPr>
        <p:spPr>
          <a:xfrm>
            <a:off x="820455" y="10260633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73" name="Arc 272">
            <a:extLst>
              <a:ext uri="{FF2B5EF4-FFF2-40B4-BE49-F238E27FC236}">
                <a16:creationId xmlns:a16="http://schemas.microsoft.com/office/drawing/2014/main" id="{186DB9C2-2ED4-401E-9583-425C2F8E480D}"/>
              </a:ext>
            </a:extLst>
          </p:cNvPr>
          <p:cNvSpPr/>
          <p:nvPr/>
        </p:nvSpPr>
        <p:spPr>
          <a:xfrm>
            <a:off x="6761363" y="7524616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330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79</cp:revision>
  <dcterms:created xsi:type="dcterms:W3CDTF">2020-05-05T10:21:39Z</dcterms:created>
  <dcterms:modified xsi:type="dcterms:W3CDTF">2020-05-08T16:41:14Z</dcterms:modified>
</cp:coreProperties>
</file>